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9" r:id="rId3"/>
    <p:sldId id="304" r:id="rId4"/>
    <p:sldId id="256" r:id="rId5"/>
    <p:sldId id="275" r:id="rId6"/>
    <p:sldId id="271" r:id="rId7"/>
    <p:sldId id="288" r:id="rId8"/>
    <p:sldId id="289" r:id="rId9"/>
    <p:sldId id="273" r:id="rId10"/>
    <p:sldId id="290" r:id="rId11"/>
    <p:sldId id="291" r:id="rId12"/>
    <p:sldId id="305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7C"/>
    <a:srgbClr val="EABBEF"/>
    <a:srgbClr val="9A57CD"/>
    <a:srgbClr val="FF6600"/>
    <a:srgbClr val="F8F856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80" d="100"/>
          <a:sy n="80" d="100"/>
        </p:scale>
        <p:origin x="763" y="67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các món đồ chơi để ra thử thách. Click vào từng câu hỏi để ra đáp án.  (lưu ý: có bàn tay xuất hiện thì click mới được)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2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Giới</a:t>
            </a:r>
            <a:r>
              <a:rPr lang="en-US" baseline="0" smtClean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9914" y="4044704"/>
            <a:ext cx="5207936" cy="27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138" y="122292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023"/>
          <a:stretch/>
        </p:blipFill>
        <p:spPr>
          <a:xfrm>
            <a:off x="1051719" y="2133600"/>
            <a:ext cx="10131268" cy="295304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90119" y="41148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90119" y="41148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1519" y="41148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71519" y="41148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13375" y="41148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13375" y="41148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1447800"/>
            <a:ext cx="11425312" cy="441795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18319" y="304800"/>
            <a:ext cx="4495800" cy="914400"/>
            <a:chOff x="518319" y="304800"/>
            <a:chExt cx="4495800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85119" y="449759"/>
              <a:ext cx="3429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03059" y="2362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0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9459" y="2429023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119" y="2353997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2167" y="227897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3603" y="227897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9787" y="227897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51617" y="2368065"/>
            <a:ext cx="687003" cy="687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50303" y="2342277"/>
            <a:ext cx="687003" cy="687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82" y="50802"/>
            <a:ext cx="12004742" cy="700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002" y="3048000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11452" y="2514600"/>
            <a:ext cx="9118016" cy="164660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TRÒ CHƠI CỦNG CỐ</a:t>
            </a:r>
          </a:p>
          <a:p>
            <a:pPr algn="ctr">
              <a:spcBef>
                <a:spcPts val="600"/>
              </a:spcBef>
            </a:pPr>
            <a:r>
              <a:rPr lang="en-US" sz="4800" smtClean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CON SỐ MAY MẮN</a:t>
            </a:r>
            <a:endParaRPr lang="en-US" sz="4800">
              <a:solidFill>
                <a:srgbClr val="00B050"/>
              </a:solidFill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41367"/>
              </p:ext>
            </p:extLst>
          </p:nvPr>
        </p:nvGraphicFramePr>
        <p:xfrm>
          <a:off x="2423319" y="1295400"/>
          <a:ext cx="7315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ABB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CBC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368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FF8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25743" y="1368552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255288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089443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923088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425743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255288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089443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923088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8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164" y="6305550"/>
            <a:ext cx="72438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16" y="1585676"/>
            <a:ext cx="1562318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34" y="1585676"/>
            <a:ext cx="1514687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81" y="3057494"/>
            <a:ext cx="1743318" cy="178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16" y="3167047"/>
            <a:ext cx="1733792" cy="15623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68131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48102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8102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9" y="1595436"/>
            <a:ext cx="4286250" cy="36671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8131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48102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48102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flipH="1">
            <a:off x="3697142" y="2121041"/>
            <a:ext cx="1550960" cy="189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790918" y="1836643"/>
            <a:ext cx="2328650" cy="246056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62485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40463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96799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2485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685800"/>
            <a:ext cx="3705786" cy="582419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62485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40463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96799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62485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6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90" y="-44038"/>
            <a:ext cx="12585500" cy="7108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79" y="1878938"/>
            <a:ext cx="12010613" cy="119652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054"/>
          <p:cNvSpPr txBox="1"/>
          <p:nvPr/>
        </p:nvSpPr>
        <p:spPr>
          <a:xfrm>
            <a:off x="5470105" y="5383246"/>
            <a:ext cx="6616674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6" name="文本框 2055"/>
          <p:cNvSpPr txBox="1"/>
          <p:nvPr/>
        </p:nvSpPr>
        <p:spPr>
          <a:xfrm>
            <a:off x="3109119" y="4967747"/>
            <a:ext cx="6553200" cy="1200329"/>
          </a:xfrm>
          <a:prstGeom prst="rect">
            <a:avLst/>
          </a:prstGeom>
          <a:solidFill>
            <a:srgbClr val="EFF87C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KHỞI ĐỘNG</a:t>
            </a:r>
            <a:endParaRPr lang="en-US" sz="7200">
              <a:solidFill>
                <a:srgbClr val="FF0066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7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79" y="1067389"/>
            <a:ext cx="2318632" cy="77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384" y="306082"/>
            <a:ext cx="2597727" cy="12094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1 0.08208 C 0.04072 0.07145 0.04307 0.05942 0.03993 0.05041 C 0.03876 0.04694 0.03197 0.06012 0.03041 0.06312 C 0.02962 0.06729 0.02884 0.07145 0.02806 0.07561 C 0.02767 0.07769 0.02727 0.08 0.02688 0.08208 C 0.02649 0.08416 0.02571 0.08833 0.02571 0.08833 C 0.02493 0.08694 0.02362 0.08601 0.02323 0.08416 C 0.02245 0.08093 0.02258 0.07006 0.02205 0.07353 C 0.02075 0.08162 0.02127 0.09041 0.02088 0.09896 C 0.01853 0.08162 0.02088 0.09272 0.01853 0.09688 C 0.01762 0.0985 0.01605 0.09827 0.01488 0.09896 C 0.01357 0.09203 0.01266 0.08486 0.01135 0.07792 C 0.009 0.08416 0.00783 0.08971 0.00652 0.09688 C 0.00574 0.09272 0.00496 0.08833 0.00417 0.08416 C 0.00378 0.08208 0.003 0.07792 0.003 0.07792 " pathEditMode="relative" ptsTypes="ffffffffffffffA">
                                      <p:cBhvr>
                                        <p:cTn id="23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8131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48102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48102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3566319" y="2233897"/>
            <a:ext cx="1172467" cy="186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5081291" y="1981200"/>
            <a:ext cx="1172467" cy="186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6690519" y="2247965"/>
            <a:ext cx="1172467" cy="186630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19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119" y="4748286"/>
            <a:ext cx="2824515" cy="20780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8666"/>
            <a:ext cx="2964543" cy="7331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000" y="2133600"/>
            <a:ext cx="8302388" cy="23504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328319" y="685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4922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3519" y="2514600"/>
            <a:ext cx="246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mới: Luyện tập (tr. 10)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4" t="26283" b="21526"/>
          <a:stretch/>
        </p:blipFill>
        <p:spPr>
          <a:xfrm>
            <a:off x="746919" y="685800"/>
            <a:ext cx="3324179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119" y="4953000"/>
            <a:ext cx="288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nêu tên hai nhân vật đồng hành.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6338" y="5015132"/>
            <a:ext cx="2718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cài kết quả vào bảng cài.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33119" y="1143000"/>
            <a:ext cx="2971800" cy="3200400"/>
            <a:chOff x="4633119" y="1371600"/>
            <a:chExt cx="2971800" cy="3200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" t="21949" r="36297" b="31692"/>
            <a:stretch/>
          </p:blipFill>
          <p:spPr>
            <a:xfrm>
              <a:off x="4886337" y="2743200"/>
              <a:ext cx="2562470" cy="16226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42" t="21949" r="3206" b="31692"/>
            <a:stretch/>
          </p:blipFill>
          <p:spPr>
            <a:xfrm>
              <a:off x="5526955" y="1371600"/>
              <a:ext cx="1281235" cy="162267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4633119" y="1371600"/>
              <a:ext cx="2971800" cy="320040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806599" y="4419600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06599" y="441960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32130" y="1066800"/>
            <a:ext cx="2463964" cy="3370163"/>
            <a:chOff x="8932130" y="1888791"/>
            <a:chExt cx="2463964" cy="33701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130" y="1888791"/>
              <a:ext cx="2316122" cy="3300046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0922516" y="4853970"/>
              <a:ext cx="274320" cy="327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23259" y="4797289"/>
              <a:ext cx="672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787172" y="4953000"/>
            <a:ext cx="2718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 là trang sách số mấy?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70" y="1087774"/>
            <a:ext cx="3450916" cy="54398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3" t="43738" r="5469" b="9791"/>
          <a:stretch/>
        </p:blipFill>
        <p:spPr>
          <a:xfrm>
            <a:off x="8196828" y="1037423"/>
            <a:ext cx="3796715" cy="499279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790079" y="3962400"/>
            <a:ext cx="548640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4019" y="140604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1386" y="558225"/>
            <a:ext cx="1247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35917" r="39409" b="10154"/>
          <a:stretch/>
        </p:blipFill>
        <p:spPr>
          <a:xfrm>
            <a:off x="404018" y="558225"/>
            <a:ext cx="3338845" cy="60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5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1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8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708973" y="1286608"/>
            <a:ext cx="5319354" cy="915990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2707839" y="203653"/>
            <a:ext cx="5319354" cy="915990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710107" y="2312413"/>
            <a:ext cx="5319354" cy="915990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2711241" y="3338218"/>
            <a:ext cx="5319354" cy="915990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42765" y="4413184"/>
            <a:ext cx="5319354" cy="915990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051554" y="354339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4603698" y="1409868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79554" y="1171961"/>
            <a:ext cx="943353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91749" y="2246745"/>
            <a:ext cx="93702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9566" y="3254061"/>
            <a:ext cx="937243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1749" y="4338357"/>
            <a:ext cx="937025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be 18"/>
          <p:cNvSpPr/>
          <p:nvPr/>
        </p:nvSpPr>
        <p:spPr>
          <a:xfrm>
            <a:off x="5576280" y="1403503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4095710" y="2422716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051554" y="2422716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987452" y="2422716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3852069" y="3468708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4829853" y="3468708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799698" y="3468708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6701035" y="3468708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3147219" y="4520992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4095710" y="4520992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051554" y="4520992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987452" y="4520992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931934" y="4520992"/>
            <a:ext cx="640080" cy="640080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8538369" y="282844"/>
            <a:ext cx="914400" cy="706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1</a:t>
            </a:r>
            <a:endParaRPr lang="en-US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538369" y="1305148"/>
            <a:ext cx="914400" cy="706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2</a:t>
            </a:r>
            <a:endParaRPr lang="en-US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38369" y="2389320"/>
            <a:ext cx="914400" cy="706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3</a:t>
            </a:r>
            <a:endParaRPr lang="en-US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538369" y="3374265"/>
            <a:ext cx="914400" cy="706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4</a:t>
            </a:r>
            <a:endParaRPr lang="en-US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45059" y="4487596"/>
            <a:ext cx="914400" cy="706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5</a:t>
            </a:r>
            <a:endParaRPr lang="en-US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814719" y="381000"/>
            <a:ext cx="796636" cy="647121"/>
            <a:chOff x="7924800" y="971550"/>
            <a:chExt cx="796636" cy="647121"/>
          </a:xfrm>
        </p:grpSpPr>
        <p:sp>
          <p:nvSpPr>
            <p:cNvPr id="38" name="Rectangle 37"/>
            <p:cNvSpPr/>
            <p:nvPr/>
          </p:nvSpPr>
          <p:spPr>
            <a:xfrm>
              <a:off x="7924800" y="971550"/>
              <a:ext cx="762000" cy="6445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HP001 4 hàng"/>
                </a:rPr>
                <a:t>Ǯ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1836" y="103389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HP001 4 hàng" pitchFamily="34" charset="0"/>
                </a:rPr>
                <a:t>1</a:t>
              </a:r>
              <a:endParaRPr lang="en-US" sz="3200" b="1">
                <a:latin typeface="HP001 4 hàng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842850" y="1437091"/>
            <a:ext cx="762000" cy="647121"/>
            <a:chOff x="7924800" y="971550"/>
            <a:chExt cx="762000" cy="647121"/>
          </a:xfrm>
        </p:grpSpPr>
        <p:sp>
          <p:nvSpPr>
            <p:cNvPr id="41" name="Rectangle 40"/>
            <p:cNvSpPr/>
            <p:nvPr/>
          </p:nvSpPr>
          <p:spPr>
            <a:xfrm>
              <a:off x="7924800" y="971550"/>
              <a:ext cx="762000" cy="6445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HP001 4 hàng"/>
                </a:rPr>
                <a:t>Ǯ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7535" y="103389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HP001 4 hàng" pitchFamily="34" charset="0"/>
                </a:rPr>
                <a:t>2</a:t>
              </a:r>
              <a:endParaRPr lang="en-US" sz="3200" b="1">
                <a:latin typeface="HP001 4 hàng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849355" y="2483956"/>
            <a:ext cx="762000" cy="647121"/>
            <a:chOff x="7924800" y="971550"/>
            <a:chExt cx="762000" cy="647121"/>
          </a:xfrm>
        </p:grpSpPr>
        <p:sp>
          <p:nvSpPr>
            <p:cNvPr id="44" name="Rectangle 43"/>
            <p:cNvSpPr/>
            <p:nvPr/>
          </p:nvSpPr>
          <p:spPr>
            <a:xfrm>
              <a:off x="7924800" y="971550"/>
              <a:ext cx="762000" cy="6445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HP001 4 hàng"/>
                </a:rPr>
                <a:t>Ǯ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18317" y="103389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HP001 4 hàng" pitchFamily="34" charset="0"/>
                </a:rPr>
                <a:t>3</a:t>
              </a:r>
              <a:endParaRPr lang="en-US" sz="3200" b="1">
                <a:latin typeface="HP001 4 hàng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66672" y="3529948"/>
            <a:ext cx="762000" cy="647121"/>
            <a:chOff x="7924800" y="971550"/>
            <a:chExt cx="762000" cy="647121"/>
          </a:xfrm>
        </p:grpSpPr>
        <p:sp>
          <p:nvSpPr>
            <p:cNvPr id="47" name="Rectangle 46"/>
            <p:cNvSpPr/>
            <p:nvPr/>
          </p:nvSpPr>
          <p:spPr>
            <a:xfrm>
              <a:off x="7924800" y="971550"/>
              <a:ext cx="762000" cy="6445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HP001 4 hàng"/>
                </a:rPr>
                <a:t>Ǯ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18317" y="103389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HP001 4 hàng" pitchFamily="34" charset="0"/>
                </a:rPr>
                <a:t>4</a:t>
              </a:r>
              <a:endParaRPr lang="en-US" sz="3200" b="1">
                <a:latin typeface="HP001 4 hàng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859746" y="4625206"/>
            <a:ext cx="762000" cy="647121"/>
            <a:chOff x="7924800" y="971550"/>
            <a:chExt cx="762000" cy="647121"/>
          </a:xfrm>
        </p:grpSpPr>
        <p:sp>
          <p:nvSpPr>
            <p:cNvPr id="50" name="Rectangle 49"/>
            <p:cNvSpPr/>
            <p:nvPr/>
          </p:nvSpPr>
          <p:spPr>
            <a:xfrm>
              <a:off x="7924800" y="971550"/>
              <a:ext cx="762000" cy="6445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HP001 4 hàng"/>
                </a:rPr>
                <a:t>Ǯ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18317" y="103389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HP001 4 hàng" pitchFamily="34" charset="0"/>
                </a:rPr>
                <a:t>5</a:t>
              </a:r>
              <a:endParaRPr lang="en-US" sz="3200" b="1">
                <a:latin typeface="HP001 4 hàng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1327666" y="5394725"/>
            <a:ext cx="933433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8538369" y="5553590"/>
            <a:ext cx="914400" cy="706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AvantGarde" pitchFamily="2" charset="0"/>
                <a:cs typeface="Arial" pitchFamily="34" charset="0"/>
              </a:rPr>
              <a:t>0</a:t>
            </a:r>
            <a:endParaRPr lang="en-US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9915585" y="5651746"/>
            <a:ext cx="762000" cy="647121"/>
            <a:chOff x="7924800" y="971550"/>
            <a:chExt cx="762000" cy="647121"/>
          </a:xfrm>
        </p:grpSpPr>
        <p:sp>
          <p:nvSpPr>
            <p:cNvPr id="56" name="Rectangle 55"/>
            <p:cNvSpPr/>
            <p:nvPr/>
          </p:nvSpPr>
          <p:spPr>
            <a:xfrm>
              <a:off x="7924800" y="971550"/>
              <a:ext cx="762000" cy="64452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HP001 4 hàng"/>
                </a:rPr>
                <a:t>Ǯ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018317" y="103389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HP001 4 hàng" pitchFamily="34" charset="0"/>
                </a:rPr>
                <a:t>0</a:t>
              </a:r>
              <a:endParaRPr lang="en-US" sz="3200" b="1">
                <a:latin typeface="HP001 4 hàng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0"/>
          <a:stretch/>
        </p:blipFill>
        <p:spPr>
          <a:xfrm>
            <a:off x="880269" y="170819"/>
            <a:ext cx="1621422" cy="93092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2" b="69518"/>
          <a:stretch/>
        </p:blipFill>
        <p:spPr>
          <a:xfrm>
            <a:off x="880269" y="1226348"/>
            <a:ext cx="1621422" cy="93092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35512" r="-1518" b="53343"/>
          <a:stretch/>
        </p:blipFill>
        <p:spPr>
          <a:xfrm>
            <a:off x="911793" y="2322363"/>
            <a:ext cx="1621422" cy="8407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6" b="36484"/>
          <a:stretch/>
        </p:blipFill>
        <p:spPr>
          <a:xfrm>
            <a:off x="897845" y="3323288"/>
            <a:ext cx="1621422" cy="93092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2" b="18808"/>
          <a:stretch/>
        </p:blipFill>
        <p:spPr>
          <a:xfrm>
            <a:off x="897845" y="4415026"/>
            <a:ext cx="1621422" cy="9309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" t="84805" r="508" b="2855"/>
          <a:stretch/>
        </p:blipFill>
        <p:spPr>
          <a:xfrm>
            <a:off x="897845" y="5441566"/>
            <a:ext cx="1621422" cy="930920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2742765" y="5486400"/>
            <a:ext cx="5319354" cy="915990"/>
          </a:xfrm>
          <a:prstGeom prst="roundRect">
            <a:avLst/>
          </a:prstGeom>
          <a:solidFill>
            <a:srgbClr val="FFF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2" grpId="0" animBg="1"/>
      <p:bldP spid="61" grpId="0" animBg="1"/>
      <p:bldP spid="11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4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8319" y="304800"/>
            <a:ext cx="4366419" cy="914400"/>
            <a:chOff x="518319" y="304800"/>
            <a:chExt cx="436641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8" y="449759"/>
              <a:ext cx="3429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49" t="15001" r="22377" b="75555"/>
          <a:stretch/>
        </p:blipFill>
        <p:spPr>
          <a:xfrm>
            <a:off x="1432719" y="2209800"/>
            <a:ext cx="9398793" cy="24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02983" y="1828800"/>
            <a:ext cx="2511136" cy="2057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8319" y="304800"/>
            <a:ext cx="4495800" cy="914400"/>
            <a:chOff x="518319" y="304800"/>
            <a:chExt cx="4495800" cy="91440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49759"/>
              <a:ext cx="3429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8138" y="122292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30050" r="66310" b="60278"/>
          <a:stretch/>
        </p:blipFill>
        <p:spPr>
          <a:xfrm>
            <a:off x="2947339" y="2011411"/>
            <a:ext cx="1593273" cy="16316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99919" y="1798550"/>
            <a:ext cx="2511136" cy="2057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896855" y="1768300"/>
            <a:ext cx="2511136" cy="2057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488407" y="4343400"/>
            <a:ext cx="2511136" cy="2057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99919" y="4343400"/>
            <a:ext cx="2511136" cy="2057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911431" y="4343400"/>
            <a:ext cx="2511136" cy="20574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59" y="2294579"/>
            <a:ext cx="1558854" cy="1125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405" y="2163171"/>
            <a:ext cx="2350036" cy="13886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3" t="36738" r="73487" b="42727"/>
          <a:stretch/>
        </p:blipFill>
        <p:spPr>
          <a:xfrm>
            <a:off x="2793452" y="4654472"/>
            <a:ext cx="1901046" cy="14352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94" t="36260" r="35406" b="45827"/>
          <a:stretch/>
        </p:blipFill>
        <p:spPr>
          <a:xfrm>
            <a:off x="5874930" y="4806971"/>
            <a:ext cx="2201341" cy="11302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58" t="35304" r="6024" b="42727"/>
          <a:stretch/>
        </p:blipFill>
        <p:spPr>
          <a:xfrm>
            <a:off x="9504822" y="4875854"/>
            <a:ext cx="1324354" cy="114561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692340" y="3364449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39356" y="337902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925260" y="33475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99573" y="5937229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732669" y="592843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965765" y="59108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39356" y="337902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92340" y="3364449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925260" y="33475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99573" y="5937229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32669" y="592843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965765" y="59108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230</Words>
  <Application>Microsoft Office PowerPoint</Application>
  <PresentationFormat>Custom</PresentationFormat>
  <Paragraphs>104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Aachen</vt:lpstr>
      <vt:lpstr>Arial</vt:lpstr>
      <vt:lpstr>AvantGarde</vt:lpstr>
      <vt:lpstr>Calibri</vt:lpstr>
      <vt:lpstr>HP001 4 hàng</vt:lpstr>
      <vt:lpstr>Kids</vt:lpstr>
      <vt:lpstr>SimHei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106</cp:revision>
  <dcterms:created xsi:type="dcterms:W3CDTF">2021-05-23T10:25:42Z</dcterms:created>
  <dcterms:modified xsi:type="dcterms:W3CDTF">2024-09-22T15:26:35Z</dcterms:modified>
</cp:coreProperties>
</file>